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256" r:id="rId2"/>
    <p:sldId id="262" r:id="rId3"/>
    <p:sldId id="265" r:id="rId4"/>
    <p:sldId id="260" r:id="rId5"/>
    <p:sldId id="263" r:id="rId6"/>
    <p:sldId id="266" r:id="rId7"/>
    <p:sldId id="267" r:id="rId8"/>
    <p:sldId id="264" r:id="rId9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82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14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BA6888-675B-4301-992D-6C0AAE74CBF5}" type="datetimeFigureOut">
              <a:rPr lang="de-DE" smtClean="0"/>
              <a:t>10.07.2026</a:t>
            </a:fld>
            <a:endParaRPr lang="de-D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4EA6F3-597F-493E-BA0D-BF4C23DD0971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50660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image" Target="../media/image6.svg"/><Relationship Id="rId12" Type="http://schemas.openxmlformats.org/officeDocument/2006/relationships/image" Target="../media/image10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8.sv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iscset-conf.org/images/banner/slider-banner.jpg">
            <a:extLst>
              <a:ext uri="{FF2B5EF4-FFF2-40B4-BE49-F238E27FC236}">
                <a16:creationId xmlns:a16="http://schemas.microsoft.com/office/drawing/2014/main" id="{85BA1FFA-528D-4496-A10B-CBD1DF249377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4"/>
                    </a14:imgEffect>
                    <a14:imgEffect>
                      <a14:colorTemperature colorTemp="11500"/>
                    </a14:imgEffect>
                    <a14:imgEffect>
                      <a14:brightnessContrast bright="-21000" contrast="-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645" t="74503" r="1070" b="7687"/>
          <a:stretch/>
        </p:blipFill>
        <p:spPr bwMode="auto">
          <a:xfrm flipH="1">
            <a:off x="-1" y="1"/>
            <a:ext cx="12192001" cy="107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EE8C81E-BFA7-460A-8D35-72ACBF1C2E71}"/>
              </a:ext>
            </a:extLst>
          </p:cNvPr>
          <p:cNvSpPr/>
          <p:nvPr userDrawn="1"/>
        </p:nvSpPr>
        <p:spPr>
          <a:xfrm>
            <a:off x="0" y="0"/>
            <a:ext cx="12192000" cy="1080000"/>
          </a:xfrm>
          <a:prstGeom prst="rect">
            <a:avLst/>
          </a:prstGeom>
          <a:gradFill>
            <a:gsLst>
              <a:gs pos="0">
                <a:srgbClr val="4A8246">
                  <a:lumMod val="49000"/>
                </a:srgbClr>
              </a:gs>
              <a:gs pos="86000">
                <a:srgbClr val="4A8246">
                  <a:alpha val="0"/>
                </a:srgb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4641BD-8FF8-4959-841D-CAAE18B7C4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1301" y="2835886"/>
            <a:ext cx="11722100" cy="2776176"/>
          </a:xfrm>
        </p:spPr>
        <p:txBody>
          <a:bodyPr anchor="b">
            <a:normAutofit/>
          </a:bodyPr>
          <a:lstStyle>
            <a:lvl1pPr algn="r">
              <a:lnSpc>
                <a:spcPct val="80000"/>
              </a:lnSpc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de-D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66C429-F257-4206-87CD-2A7B0EF317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301" y="5766405"/>
            <a:ext cx="11722101" cy="682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de-DE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CFF4286-38D9-472C-9F2A-1D153C6B70D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3070" y="248907"/>
            <a:ext cx="1122060" cy="32840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310EF1A-B6C4-4216-812A-C25FB43CDF2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6028" y="177784"/>
            <a:ext cx="1289231" cy="417440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CD191170-7197-48ED-ACBE-7108CD830E01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047941" y="90279"/>
            <a:ext cx="996244" cy="661949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8D0942B5-0393-447E-9F9A-6F49645B5EDF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908857" y="74319"/>
            <a:ext cx="951355" cy="63212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72867D7-1167-476D-A9C6-FA50B6853E2B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1560" y="-32106"/>
            <a:ext cx="1241233" cy="90672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FBC5CA-7C13-4878-9791-688681C7BF0E}"/>
              </a:ext>
            </a:extLst>
          </p:cNvPr>
          <p:cNvSpPr txBox="1"/>
          <p:nvPr userDrawn="1"/>
        </p:nvSpPr>
        <p:spPr>
          <a:xfrm>
            <a:off x="6043070" y="771278"/>
            <a:ext cx="60011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>
                <a:solidFill>
                  <a:schemeClr val="bg1"/>
                </a:solidFill>
              </a:rPr>
              <a:t>17 -19 August 2026 | Laubusch, Germany</a:t>
            </a:r>
            <a:endParaRPr lang="de-DE" sz="1400" dirty="0">
              <a:solidFill>
                <a:schemeClr val="bg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CCBFD25-7646-4BEC-9A33-45AB9DDCA3A9}"/>
              </a:ext>
            </a:extLst>
          </p:cNvPr>
          <p:cNvCxnSpPr/>
          <p:nvPr userDrawn="1"/>
        </p:nvCxnSpPr>
        <p:spPr>
          <a:xfrm>
            <a:off x="6043070" y="763591"/>
            <a:ext cx="6001115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47B2427-3462-466B-84FE-34DE8CE43CF2}"/>
              </a:ext>
            </a:extLst>
          </p:cNvPr>
          <p:cNvCxnSpPr/>
          <p:nvPr userDrawn="1"/>
        </p:nvCxnSpPr>
        <p:spPr>
          <a:xfrm flipH="1">
            <a:off x="241301" y="5688262"/>
            <a:ext cx="117221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Graphic 14">
            <a:extLst>
              <a:ext uri="{FF2B5EF4-FFF2-40B4-BE49-F238E27FC236}">
                <a16:creationId xmlns:a16="http://schemas.microsoft.com/office/drawing/2014/main" id="{3A3B5D07-30BC-4ECA-8939-2020F846A6EE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08625" y="52294"/>
            <a:ext cx="4363376" cy="85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224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n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2E3047-BB89-4838-AE13-F48C3F4A5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28CA45-BA3A-4021-8353-E977D2BEF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39B6B-4E67-4834-BF45-DAA7251E8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4695-50D5-4BAA-A4E9-380D433782CC}" type="datetime1">
              <a:rPr lang="de-DE" smtClean="0"/>
              <a:t>10.07.2026</a:t>
            </a:fld>
            <a:endParaRPr lang="de-D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E6C6AA-C186-40F2-9986-A9FFBEC98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Max Mustermann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402C17-3468-4CA9-B1DF-9C2240DD5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BA6FB-B2A8-4167-AE79-806667A45180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4623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(v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2E3047-BB89-4838-AE13-F48C3F4A5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28CA45-BA3A-4021-8353-E977D2BEF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833562"/>
            <a:ext cx="11430000" cy="22524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39B6B-4E67-4834-BF45-DAA7251E8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D279-023E-4BA1-B3D7-51C7E522E7D1}" type="datetime1">
              <a:rPr lang="de-DE" smtClean="0"/>
              <a:t>10.07.2026</a:t>
            </a:fld>
            <a:endParaRPr lang="de-D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E6C6AA-C186-40F2-9986-A9FFBEC98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Max Mustermann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402C17-3468-4CA9-B1DF-9C2240DD5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BA6FB-B2A8-4167-AE79-806667A45180}" type="slidenum">
              <a:rPr lang="de-DE" smtClean="0"/>
              <a:t>‹#›</a:t>
            </a:fld>
            <a:endParaRPr lang="de-DE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1EDBC2E-AB17-4BDD-911F-D9EE0AF09CC0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381000" y="4165601"/>
            <a:ext cx="11430000" cy="22074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59316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(h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639D1-7D43-44C3-9063-EE5A540B9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7B6703-5566-42BF-B144-75E8C0367B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1000" y="1833563"/>
            <a:ext cx="5641848" cy="453952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A54183-96CE-4C86-9F39-13ECF05C1A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69152" y="1833563"/>
            <a:ext cx="5641848" cy="4539526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e-DE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0EE86E-B455-48A3-9875-773F4FA43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6E281-3CC8-4CD6-9357-2D74DCA7A009}" type="datetime1">
              <a:rPr lang="de-DE" smtClean="0"/>
              <a:t>10.07.2026</a:t>
            </a:fld>
            <a:endParaRPr lang="de-D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E86DAA-C8DF-465C-B197-B8E5D9591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Max Mustermann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99FE02-FCD5-4EAD-A425-677F96805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82200" y="6492875"/>
            <a:ext cx="1828800" cy="365125"/>
          </a:xfrm>
        </p:spPr>
        <p:txBody>
          <a:bodyPr/>
          <a:lstStyle/>
          <a:p>
            <a:fld id="{B80BA6FB-B2A8-4167-AE79-806667A45180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36507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7B6703-5566-42BF-B144-75E8C0367B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1000" y="1833563"/>
            <a:ext cx="3657600" cy="4539527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e-DE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A54183-96CE-4C86-9F39-13ECF05C1A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67200" y="1833562"/>
            <a:ext cx="3657600" cy="453952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1D1D31A5-34B0-4F22-8F62-6285DB69F45F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153400" y="1833561"/>
            <a:ext cx="3657600" cy="453952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6639D1-7D43-44C3-9063-EE5A540B9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0EE86E-B455-48A3-9875-773F4FA43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3C0CD-C5A4-4231-8473-C8307B4BBE7D}" type="datetime1">
              <a:rPr lang="de-DE" smtClean="0"/>
              <a:t>10.07.2026</a:t>
            </a:fld>
            <a:endParaRPr lang="de-D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E86DAA-C8DF-465C-B197-B8E5D9591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Max Mustermann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99FE02-FCD5-4EAD-A425-677F96805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BA6FB-B2A8-4167-AE79-806667A45180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62552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C48B6C-4855-484F-81FF-4B7FF2A36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34195F-D2D6-4F34-BA7B-16182F276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F1FD3-D7AF-4390-BD1C-2C7DB23A1284}" type="datetime1">
              <a:rPr lang="de-DE" smtClean="0"/>
              <a:t>10.07.2026</a:t>
            </a:fld>
            <a:endParaRPr lang="de-D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D2757B-6C9A-4F02-A0B6-4445FE512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Max Mustermann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BC7336-330C-4F73-8F5A-B3E354AFA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BA6FB-B2A8-4167-AE79-806667A45180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74137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258614C-589E-4254-AC93-B147F8ECB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69C3C-7744-47CF-A45E-D8944F550F2B}" type="datetime1">
              <a:rPr lang="de-DE" smtClean="0"/>
              <a:t>10.07.2026</a:t>
            </a:fld>
            <a:endParaRPr lang="de-D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A2341C-EC81-48A4-8AF8-D5948BB49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Max Mustermann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1FB3CC-D6BA-45B5-9250-C3A4165D8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BA6FB-B2A8-4167-AE79-806667A45180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63957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13" Type="http://schemas.openxmlformats.org/officeDocument/2006/relationships/image" Target="../media/image4.png"/><Relationship Id="rId18" Type="http://schemas.openxmlformats.org/officeDocument/2006/relationships/image" Target="../media/image9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png"/><Relationship Id="rId17" Type="http://schemas.openxmlformats.org/officeDocument/2006/relationships/image" Target="../media/image8.sv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6.svg"/><Relationship Id="rId10" Type="http://schemas.microsoft.com/office/2007/relationships/hdphoto" Target="../media/hdphoto1.wdp"/><Relationship Id="rId19" Type="http://schemas.openxmlformats.org/officeDocument/2006/relationships/image" Target="../media/image10.sv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Relationship Id="rId14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icture 2" descr="https://www.iscset-conf.org/images/banner/slider-banner.jpg">
            <a:extLst>
              <a:ext uri="{FF2B5EF4-FFF2-40B4-BE49-F238E27FC236}">
                <a16:creationId xmlns:a16="http://schemas.microsoft.com/office/drawing/2014/main" id="{B8F94DAB-C7F6-43AF-B088-F1950CF8B621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Blur radius="4"/>
                    </a14:imgEffect>
                    <a14:imgEffect>
                      <a14:colorTemperature colorTemp="11500"/>
                    </a14:imgEffect>
                    <a14:imgEffect>
                      <a14:brightnessContrast bright="-21000" contrast="-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896" r="22475" b="88906"/>
          <a:stretch/>
        </p:blipFill>
        <p:spPr bwMode="auto">
          <a:xfrm flipH="1">
            <a:off x="-2" y="0"/>
            <a:ext cx="12192001" cy="821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Rectangle 59">
            <a:extLst>
              <a:ext uri="{FF2B5EF4-FFF2-40B4-BE49-F238E27FC236}">
                <a16:creationId xmlns:a16="http://schemas.microsoft.com/office/drawing/2014/main" id="{F88E2FFF-DFC8-468A-8DF4-B9B336FB44F1}"/>
              </a:ext>
            </a:extLst>
          </p:cNvPr>
          <p:cNvSpPr/>
          <p:nvPr userDrawn="1"/>
        </p:nvSpPr>
        <p:spPr>
          <a:xfrm>
            <a:off x="-1" y="0"/>
            <a:ext cx="12192000" cy="821266"/>
          </a:xfrm>
          <a:prstGeom prst="rect">
            <a:avLst/>
          </a:prstGeom>
          <a:gradFill>
            <a:gsLst>
              <a:gs pos="0">
                <a:srgbClr val="4A8246">
                  <a:lumMod val="49000"/>
                </a:srgbClr>
              </a:gs>
              <a:gs pos="86000">
                <a:srgbClr val="4A8246">
                  <a:alpha val="0"/>
                </a:srgb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60216E-620E-47B7-9F1A-DDFEE0ED2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931333"/>
            <a:ext cx="11430000" cy="821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de-D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5DC2EF-1FDC-4778-99C9-C347D145FA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33562"/>
            <a:ext cx="11430000" cy="4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e-DE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CBDC6E-C01A-4043-B47A-424053A1F3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492875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A7790890-F03F-40EE-BF45-8CC97DC9B69F}" type="datetime1">
              <a:rPr lang="de-DE" smtClean="0"/>
              <a:t>10.07.2026</a:t>
            </a:fld>
            <a:endParaRPr lang="de-DE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95CCBF-09CE-406B-AE4F-10278D9C8C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489200" y="6492875"/>
            <a:ext cx="72135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Max Mustermann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514247-4C8E-4E89-B2B9-18CACA402B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200" y="6492875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B80BA6FB-B2A8-4167-AE79-806667A45180}" type="slidenum">
              <a:rPr lang="de-DE" smtClean="0"/>
              <a:pPr/>
              <a:t>‹#›</a:t>
            </a:fld>
            <a:endParaRPr lang="de-DE" dirty="0"/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586F9897-D11B-4356-976C-80AFE753588F}"/>
              </a:ext>
            </a:extLst>
          </p:cNvPr>
          <p:cNvCxnSpPr/>
          <p:nvPr userDrawn="1"/>
        </p:nvCxnSpPr>
        <p:spPr>
          <a:xfrm>
            <a:off x="0" y="6486525"/>
            <a:ext cx="1219200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Picture 61">
            <a:extLst>
              <a:ext uri="{FF2B5EF4-FFF2-40B4-BE49-F238E27FC236}">
                <a16:creationId xmlns:a16="http://schemas.microsoft.com/office/drawing/2014/main" id="{8FADFF37-B408-4C85-9B42-B037D6425B60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3070" y="248907"/>
            <a:ext cx="1122060" cy="32840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5C85B02-B106-44BA-A7DE-9C534A640B40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6028" y="177784"/>
            <a:ext cx="1289231" cy="417440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EB8CC69F-6B4C-412F-A6AA-EE18EDA174CA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1560" y="-32106"/>
            <a:ext cx="1241233" cy="906721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5BA4222D-FE0C-4347-8017-26CE3D3FC79F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1047941" y="90279"/>
            <a:ext cx="996244" cy="661949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BE4A68A4-7A76-4EA8-B43B-DD3D2CD6EEF8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8908857" y="74319"/>
            <a:ext cx="951355" cy="632122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77353859-800F-4682-8F0C-465A24986ECF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208624" y="52293"/>
            <a:ext cx="3305041" cy="644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636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7" r:id="rId3"/>
    <p:sldLayoutId id="2147483652" r:id="rId4"/>
    <p:sldLayoutId id="2147483656" r:id="rId5"/>
    <p:sldLayoutId id="2147483654" r:id="rId6"/>
    <p:sldLayoutId id="2147483655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F0537-F694-43B2-9365-8148A56B7F2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/>
              <a:t>Presentation Title</a:t>
            </a:r>
            <a:endParaRPr lang="en-US"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AC4233-F843-4268-BC2E-9D3F28419CC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Author One, Author Two and Author Three</a:t>
            </a:r>
            <a:br>
              <a:rPr lang="en-US" dirty="0"/>
            </a:br>
            <a:r>
              <a:rPr lang="en-US" sz="1800" i="1" dirty="0"/>
              <a:t>Affiliation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2861183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353F2-2E77-4F6F-A48E-DD22FDC35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</a:t>
            </a:r>
            <a:endParaRPr lang="de-D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437D5-D3E3-4D9F-A8BF-2B11A9A0D9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  <a:p>
            <a:r>
              <a:rPr lang="en-US" dirty="0"/>
              <a:t>Method</a:t>
            </a:r>
          </a:p>
          <a:p>
            <a:r>
              <a:rPr lang="en-US" dirty="0"/>
              <a:t>Result</a:t>
            </a:r>
          </a:p>
          <a:p>
            <a:r>
              <a:rPr lang="en-US" dirty="0"/>
              <a:t>Conclusion</a:t>
            </a:r>
          </a:p>
          <a:p>
            <a:pPr marL="0" indent="0">
              <a:buNone/>
            </a:pPr>
            <a:endParaRPr lang="en-US" dirty="0"/>
          </a:p>
          <a:p>
            <a:endParaRPr lang="de-DE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411FA3-ABCF-45A7-843A-ACF3873FF9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04077-D98A-4250-95BB-69BD365B942F}" type="datetime1">
              <a:rPr lang="de-DE" smtClean="0"/>
              <a:t>10.07.2026</a:t>
            </a:fld>
            <a:endParaRPr lang="de-D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C85A-4698-48DA-A212-5E493029C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Max Mustermann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BF3CFE-927E-461E-B580-C92682844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BA6FB-B2A8-4167-AE79-806667A45180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56018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06168EBA-1D5F-4ADB-A3B4-6B489CC3D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Lorem Ipsum</a:t>
            </a:r>
            <a:endParaRPr lang="de-DE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62F645-C96F-4C09-8ECD-3E7898F7B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4695-50D5-4BAA-A4E9-380D433782CC}" type="datetime1">
              <a:rPr lang="de-DE" smtClean="0"/>
              <a:t>10.07.2026</a:t>
            </a:fld>
            <a:endParaRPr lang="de-D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203D16-10BB-44C8-946A-ED0D49166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Max Mustermann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DF186-47BB-4B5E-A96D-0AE48D981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BA6FB-B2A8-4167-AE79-806667A45180}" type="slidenum">
              <a:rPr lang="de-DE" smtClean="0"/>
              <a:t>3</a:t>
            </a:fld>
            <a:endParaRPr lang="de-DE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CD80621-D260-4874-9C1D-0C522A240459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381000" y="5383849"/>
            <a:ext cx="11430000" cy="989239"/>
          </a:xfrm>
        </p:spPr>
        <p:txBody>
          <a:bodyPr/>
          <a:lstStyle/>
          <a:p>
            <a:pPr marL="0" indent="0" algn="ctr">
              <a:buNone/>
            </a:pPr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consetetur</a:t>
            </a:r>
            <a:r>
              <a:rPr lang="de-DE" dirty="0"/>
              <a:t> </a:t>
            </a:r>
            <a:r>
              <a:rPr lang="de-DE" dirty="0" err="1"/>
              <a:t>sadipscing</a:t>
            </a:r>
            <a:r>
              <a:rPr lang="de-DE" dirty="0"/>
              <a:t> </a:t>
            </a:r>
            <a:r>
              <a:rPr lang="de-DE" dirty="0" err="1"/>
              <a:t>elitr</a:t>
            </a:r>
            <a:r>
              <a:rPr lang="de-DE" dirty="0"/>
              <a:t>, sed </a:t>
            </a:r>
            <a:r>
              <a:rPr lang="de-DE" dirty="0" err="1"/>
              <a:t>diam</a:t>
            </a:r>
            <a:r>
              <a:rPr lang="de-DE" dirty="0"/>
              <a:t> </a:t>
            </a:r>
            <a:r>
              <a:rPr lang="de-DE" dirty="0" err="1"/>
              <a:t>nonumy</a:t>
            </a:r>
            <a:r>
              <a:rPr lang="de-DE" dirty="0"/>
              <a:t> </a:t>
            </a:r>
            <a:r>
              <a:rPr lang="de-DE" dirty="0" err="1"/>
              <a:t>eirmod</a:t>
            </a:r>
            <a:r>
              <a:rPr lang="de-DE" dirty="0"/>
              <a:t> </a:t>
            </a:r>
            <a:r>
              <a:rPr lang="de-DE" dirty="0" err="1"/>
              <a:t>tempor</a:t>
            </a:r>
            <a:r>
              <a:rPr lang="de-DE" dirty="0"/>
              <a:t> </a:t>
            </a:r>
            <a:r>
              <a:rPr lang="de-DE" dirty="0" err="1"/>
              <a:t>invidunt</a:t>
            </a:r>
            <a:r>
              <a:rPr lang="de-DE" dirty="0"/>
              <a:t> </a:t>
            </a:r>
            <a:r>
              <a:rPr lang="de-DE" dirty="0" err="1"/>
              <a:t>ut</a:t>
            </a:r>
            <a:r>
              <a:rPr lang="de-DE" dirty="0"/>
              <a:t> </a:t>
            </a:r>
            <a:r>
              <a:rPr lang="de-DE" dirty="0" err="1"/>
              <a:t>labore</a:t>
            </a:r>
            <a:r>
              <a:rPr lang="de-DE" dirty="0"/>
              <a:t> et </a:t>
            </a:r>
            <a:r>
              <a:rPr lang="de-DE" dirty="0" err="1"/>
              <a:t>dolore</a:t>
            </a:r>
            <a:r>
              <a:rPr lang="de-DE" dirty="0"/>
              <a:t> magna </a:t>
            </a:r>
            <a:r>
              <a:rPr lang="de-DE" dirty="0" err="1"/>
              <a:t>aliquyam</a:t>
            </a:r>
            <a:endParaRPr lang="de-DE" dirty="0"/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E114A81B-B823-4FA6-A05A-1A430EFC47E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2109" y="1840287"/>
            <a:ext cx="6047779" cy="345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9239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A5876985-0A4D-4A82-A7FA-05134C818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Ipsum</a:t>
            </a:r>
            <a:endParaRPr lang="de-DE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E8DDC1A-56DB-483C-B1DA-689BE372940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</a:p>
          <a:p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endParaRPr lang="de-DE" dirty="0"/>
          </a:p>
          <a:p>
            <a:r>
              <a:rPr lang="de-DE" dirty="0"/>
              <a:t>Duis </a:t>
            </a:r>
            <a:r>
              <a:rPr lang="de-DE" dirty="0" err="1"/>
              <a:t>aute</a:t>
            </a:r>
            <a:r>
              <a:rPr lang="de-DE" dirty="0"/>
              <a:t> </a:t>
            </a:r>
            <a:r>
              <a:rPr lang="de-DE" dirty="0" err="1"/>
              <a:t>irure</a:t>
            </a:r>
            <a:r>
              <a:rPr lang="de-DE" dirty="0"/>
              <a:t> </a:t>
            </a:r>
            <a:r>
              <a:rPr lang="de-DE" dirty="0" err="1"/>
              <a:t>dolor</a:t>
            </a:r>
            <a:endParaRPr lang="de-DE" dirty="0"/>
          </a:p>
          <a:p>
            <a:r>
              <a:rPr lang="de-DE" dirty="0" err="1"/>
              <a:t>Reprehenderit</a:t>
            </a:r>
            <a:r>
              <a:rPr lang="de-DE" dirty="0"/>
              <a:t> in </a:t>
            </a:r>
            <a:r>
              <a:rPr lang="de-DE" dirty="0" err="1"/>
              <a:t>voluptate</a:t>
            </a:r>
            <a:endParaRPr lang="de-DE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80847E17-96BA-4939-A022-D959FEE4A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2BD8F-0135-4BC9-807E-C4AAB8CB52E0}" type="datetime1">
              <a:rPr lang="de-DE" smtClean="0"/>
              <a:t>10.07.2026</a:t>
            </a:fld>
            <a:endParaRPr lang="de-DE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FD69011C-EBE8-49D6-B7A5-082374A95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Max Mustermann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BFF01CA4-8A48-4B8D-86FF-A88DF563D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BA6FB-B2A8-4167-AE79-806667A45180}" type="slidenum">
              <a:rPr lang="de-DE" smtClean="0"/>
              <a:t>4</a:t>
            </a:fld>
            <a:endParaRPr lang="de-DE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261D0C50-C201-413C-97C2-55A7F8EC655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214" y="1238250"/>
            <a:ext cx="5963048" cy="477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3700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0B1883-8AB8-4F01-A4B1-12393307C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Lorem</a:t>
            </a:r>
            <a:endParaRPr lang="de-D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BC1BAC-261D-41BE-A754-9DC15F3BCF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de-DE" b="1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consectetur</a:t>
            </a:r>
            <a:r>
              <a:rPr lang="de-DE" dirty="0"/>
              <a:t> </a:t>
            </a:r>
            <a:r>
              <a:rPr lang="de-DE" dirty="0" err="1"/>
              <a:t>adipiscing</a:t>
            </a:r>
            <a:r>
              <a:rPr lang="de-DE" dirty="0"/>
              <a:t> </a:t>
            </a:r>
            <a:r>
              <a:rPr lang="de-DE" dirty="0" err="1"/>
              <a:t>elit</a:t>
            </a:r>
            <a:r>
              <a:rPr lang="de-DE" dirty="0"/>
              <a:t>, sed do </a:t>
            </a:r>
            <a:r>
              <a:rPr lang="de-DE" dirty="0" err="1"/>
              <a:t>eiusmod</a:t>
            </a:r>
            <a:r>
              <a:rPr lang="de-DE" dirty="0"/>
              <a:t> </a:t>
            </a:r>
            <a:r>
              <a:rPr lang="de-DE" dirty="0" err="1"/>
              <a:t>tempor</a:t>
            </a:r>
            <a:r>
              <a:rPr lang="de-DE" dirty="0"/>
              <a:t> </a:t>
            </a:r>
            <a:r>
              <a:rPr lang="de-DE" dirty="0" err="1"/>
              <a:t>incididunt</a:t>
            </a:r>
            <a:r>
              <a:rPr lang="de-DE" dirty="0"/>
              <a:t> </a:t>
            </a:r>
            <a:r>
              <a:rPr lang="de-DE" dirty="0" err="1"/>
              <a:t>ut</a:t>
            </a:r>
            <a:r>
              <a:rPr lang="de-DE" dirty="0"/>
              <a:t> </a:t>
            </a:r>
            <a:r>
              <a:rPr lang="de-DE" dirty="0" err="1"/>
              <a:t>labore</a:t>
            </a:r>
            <a:r>
              <a:rPr lang="de-DE" dirty="0"/>
              <a:t> et </a:t>
            </a:r>
            <a:r>
              <a:rPr lang="de-DE" dirty="0" err="1"/>
              <a:t>dolore</a:t>
            </a:r>
            <a:r>
              <a:rPr lang="de-DE" dirty="0"/>
              <a:t> magna </a:t>
            </a:r>
            <a:r>
              <a:rPr lang="de-DE" dirty="0" err="1"/>
              <a:t>aliqua</a:t>
            </a:r>
            <a:r>
              <a:rPr lang="de-DE" dirty="0"/>
              <a:t>. </a:t>
            </a:r>
            <a:r>
              <a:rPr lang="de-DE" dirty="0" err="1"/>
              <a:t>Ut</a:t>
            </a:r>
            <a:r>
              <a:rPr lang="de-DE" dirty="0"/>
              <a:t> </a:t>
            </a:r>
            <a:r>
              <a:rPr lang="de-DE" b="1" dirty="0" err="1"/>
              <a:t>laboris</a:t>
            </a:r>
            <a:r>
              <a:rPr lang="de-DE" dirty="0"/>
              <a:t> nisi </a:t>
            </a:r>
            <a:r>
              <a:rPr lang="de-DE" dirty="0" err="1"/>
              <a:t>ut</a:t>
            </a:r>
            <a:r>
              <a:rPr lang="de-DE" dirty="0"/>
              <a:t> </a:t>
            </a:r>
            <a:r>
              <a:rPr lang="de-DE" dirty="0" err="1"/>
              <a:t>aliquip</a:t>
            </a:r>
            <a:r>
              <a:rPr lang="de-DE" dirty="0"/>
              <a:t> ex </a:t>
            </a:r>
            <a:r>
              <a:rPr lang="de-DE" dirty="0" err="1"/>
              <a:t>ea</a:t>
            </a:r>
            <a:r>
              <a:rPr lang="de-DE" dirty="0"/>
              <a:t> commodo </a:t>
            </a:r>
            <a:r>
              <a:rPr lang="de-DE" dirty="0" err="1"/>
              <a:t>consequat</a:t>
            </a:r>
            <a:r>
              <a:rPr lang="de-DE" dirty="0"/>
              <a:t>. </a:t>
            </a:r>
            <a:r>
              <a:rPr lang="de-DE" b="1" dirty="0"/>
              <a:t>Duis</a:t>
            </a:r>
            <a:r>
              <a:rPr lang="de-DE" dirty="0"/>
              <a:t> </a:t>
            </a:r>
            <a:r>
              <a:rPr lang="de-DE" dirty="0" err="1"/>
              <a:t>aute</a:t>
            </a:r>
            <a:r>
              <a:rPr lang="de-DE" dirty="0"/>
              <a:t> </a:t>
            </a:r>
            <a:r>
              <a:rPr lang="de-DE" dirty="0" err="1"/>
              <a:t>irure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in </a:t>
            </a:r>
            <a:r>
              <a:rPr lang="de-DE" dirty="0" err="1"/>
              <a:t>reprehenderit</a:t>
            </a:r>
            <a:r>
              <a:rPr lang="de-DE" dirty="0"/>
              <a:t> in </a:t>
            </a:r>
            <a:r>
              <a:rPr lang="de-DE" dirty="0" err="1"/>
              <a:t>voluptate</a:t>
            </a:r>
            <a:r>
              <a:rPr lang="de-DE" dirty="0"/>
              <a:t> </a:t>
            </a:r>
            <a:r>
              <a:rPr lang="de-DE" dirty="0" err="1"/>
              <a:t>velit</a:t>
            </a:r>
            <a:r>
              <a:rPr lang="de-DE" dirty="0"/>
              <a:t> esse </a:t>
            </a:r>
            <a:r>
              <a:rPr lang="de-DE" dirty="0" err="1"/>
              <a:t>cillum</a:t>
            </a:r>
            <a:r>
              <a:rPr lang="de-DE" dirty="0"/>
              <a:t> </a:t>
            </a:r>
            <a:r>
              <a:rPr lang="de-DE" dirty="0" err="1"/>
              <a:t>dolore</a:t>
            </a:r>
            <a:r>
              <a:rPr lang="de-DE" dirty="0"/>
              <a:t> </a:t>
            </a:r>
            <a:r>
              <a:rPr lang="de-DE" dirty="0" err="1"/>
              <a:t>eu</a:t>
            </a:r>
            <a:r>
              <a:rPr lang="de-DE" dirty="0"/>
              <a:t> </a:t>
            </a:r>
            <a:r>
              <a:rPr lang="de-DE" dirty="0" err="1"/>
              <a:t>fugiat</a:t>
            </a:r>
            <a:r>
              <a:rPr lang="de-DE" dirty="0"/>
              <a:t> </a:t>
            </a:r>
            <a:r>
              <a:rPr lang="de-DE" dirty="0" err="1"/>
              <a:t>nulla</a:t>
            </a:r>
            <a:r>
              <a:rPr lang="de-DE" dirty="0"/>
              <a:t> </a:t>
            </a:r>
            <a:r>
              <a:rPr lang="de-DE" dirty="0" err="1"/>
              <a:t>pariatur</a:t>
            </a:r>
            <a:r>
              <a:rPr lang="de-DE" dirty="0"/>
              <a:t>..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B6713B-D705-4E9E-B1AC-997FBA5BE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4695-50D5-4BAA-A4E9-380D433782CC}" type="datetime1">
              <a:rPr lang="de-DE" smtClean="0"/>
              <a:t>10.07.2026</a:t>
            </a:fld>
            <a:endParaRPr lang="de-D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76236A-2DC5-4476-AE4A-7094AFB1F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Max Mustermann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24ACD-FC61-4C59-92D6-62A2A44C9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BA6FB-B2A8-4167-AE79-806667A45180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244447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00BE5B7F-E1B7-423B-924F-913ED82B8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C1B2184-7C37-450B-98CA-CC9C64171C0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AA51A77-C6AF-44BB-88B2-5576E002EFB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B87728-8796-4C87-B330-E17994EA3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D279-023E-4BA1-B3D7-51C7E522E7D1}" type="datetime1">
              <a:rPr lang="de-DE" smtClean="0"/>
              <a:t>10.07.2026</a:t>
            </a:fld>
            <a:endParaRPr lang="de-D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67D0B-426F-4B65-9B6F-4C69F4920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Max Mustermann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E31AFA-6D5C-4FDF-96FF-81B569798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BA6FB-B2A8-4167-AE79-806667A45180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36379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6A4ECE52-0B6C-498F-B100-C40674AC2D1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C3062843-8599-47C4-AF09-1E1C762F4DA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C42C23F-418F-41B9-A165-526AE61891CE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8707209F-FF7F-4268-9B96-292366CD7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BFBCFD-BFB7-4AA4-A3CE-2BAD4C7FD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6E281-3CC8-4CD6-9357-2D74DCA7A009}" type="datetime1">
              <a:rPr lang="de-DE" smtClean="0"/>
              <a:t>10.07.2026</a:t>
            </a:fld>
            <a:endParaRPr lang="de-D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C2E129-89CE-43AD-BE40-288FF4DF4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Max Mustermann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71753B-3360-4AFF-B0B6-CE3E7E808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BA6FB-B2A8-4167-AE79-806667A45180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4509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F0537-F694-43B2-9365-8148A56B7F2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/>
              <a:t>Thank you for your attention! </a:t>
            </a:r>
            <a:endParaRPr lang="en-US"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AC4233-F843-4268-BC2E-9D3F28419CC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Author One, Author Two and Author Three</a:t>
            </a:r>
            <a:br>
              <a:rPr lang="en-US" dirty="0"/>
            </a:br>
            <a:r>
              <a:rPr lang="en-US" sz="1800" i="1" dirty="0"/>
              <a:t>Affiliation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0118141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SCSET_presentation_template_v3.pptx" id="{3463AD1D-8209-40E4-8C6B-57214C07E265}" vid="{B2BBC644-94EC-44AB-8F50-117F48DCA2F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144</Words>
  <Application>Microsoft Office PowerPoint</Application>
  <PresentationFormat>Widescreen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Presentation Title</vt:lpstr>
      <vt:lpstr>Content</vt:lpstr>
      <vt:lpstr>Lorem Ipsum</vt:lpstr>
      <vt:lpstr>Ipsum</vt:lpstr>
      <vt:lpstr>Lorem</vt:lpstr>
      <vt:lpstr>PowerPoint Presentation</vt:lpstr>
      <vt:lpstr>PowerPoint Presentation</vt:lpstr>
      <vt:lpstr>Thank you for your attention!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bbat</dc:creator>
  <cp:lastModifiedBy>bbat</cp:lastModifiedBy>
  <cp:revision>22</cp:revision>
  <dcterms:created xsi:type="dcterms:W3CDTF">2024-07-02T13:31:39Z</dcterms:created>
  <dcterms:modified xsi:type="dcterms:W3CDTF">2026-07-10T20:30:17Z</dcterms:modified>
</cp:coreProperties>
</file>